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57194" autoAdjust="0"/>
  </p:normalViewPr>
  <p:slideViewPr>
    <p:cSldViewPr snapToObjects="1">
      <p:cViewPr varScale="1">
        <p:scale>
          <a:sx n="51" d="100"/>
          <a:sy n="51" d="100"/>
        </p:scale>
        <p:origin x="239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1CE22-7368-4688-BA6E-77DED8C7046E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E4DB-2EA6-4ECF-8CA5-F34DEB198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012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57D5F-3725-4DDD-B947-F471F460CD7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2C1C-0141-4BD0-8D79-9EAB0E67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0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2C1C-0141-4BD0-8D79-9EAB0E67A04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mailto:awo@aber.ac.uk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mailto:awo@aber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Enterprise</a:t>
            </a:r>
            <a:endParaRPr lang="en-GB" sz="7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Tony Orme</a:t>
            </a:r>
          </a:p>
          <a:p>
            <a:pPr fontAlgn="base"/>
            <a:r>
              <a:rPr lang="en-GB" sz="4000" dirty="0" smtClean="0"/>
              <a:t>Enterprise Manager</a:t>
            </a:r>
          </a:p>
          <a:p>
            <a:pPr fontAlgn="base"/>
            <a:r>
              <a:rPr lang="en-GB" sz="4000" dirty="0" smtClean="0">
                <a:hlinkClick r:id="rId5"/>
              </a:rPr>
              <a:t>awo@aber.ac.uk</a:t>
            </a:r>
            <a:endParaRPr lang="en-GB" sz="4000" dirty="0" smtClean="0"/>
          </a:p>
          <a:p>
            <a:pPr fontAlgn="base"/>
            <a:r>
              <a:rPr lang="en-GB" sz="4000" dirty="0" smtClean="0"/>
              <a:t>RB&amp;I Department</a:t>
            </a:r>
          </a:p>
          <a:p>
            <a:pPr fontAlgn="base"/>
            <a:r>
              <a:rPr lang="en-GB" sz="4000" dirty="0" smtClean="0"/>
              <a:t>Supporting start-ups at Aberystwyth</a:t>
            </a:r>
            <a:endParaRPr lang="en-GB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684" y="1844824"/>
            <a:ext cx="2508870" cy="250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78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b="1" dirty="0" smtClean="0"/>
              <a:t>Financial </a:t>
            </a:r>
            <a:r>
              <a:rPr lang="en-GB" sz="5300" b="1" dirty="0"/>
              <a:t>Aspects of </a:t>
            </a:r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b="1" dirty="0" smtClean="0"/>
              <a:t>Business </a:t>
            </a:r>
            <a:r>
              <a:rPr lang="en-GB" sz="5300" b="1" dirty="0"/>
              <a:t>Start-up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GB" sz="4000" dirty="0" smtClean="0"/>
          </a:p>
          <a:p>
            <a:pPr fontAlgn="base"/>
            <a:r>
              <a:rPr lang="en-GB" sz="4000" dirty="0" err="1" smtClean="0"/>
              <a:t>CashFlow</a:t>
            </a:r>
            <a:r>
              <a:rPr lang="en-GB" sz="4000" dirty="0" smtClean="0"/>
              <a:t> Forecasts</a:t>
            </a:r>
          </a:p>
          <a:p>
            <a:pPr fontAlgn="base"/>
            <a:r>
              <a:rPr lang="en-GB" sz="4000" dirty="0" smtClean="0"/>
              <a:t>Profit and Loss</a:t>
            </a:r>
          </a:p>
          <a:p>
            <a:pPr fontAlgn="base"/>
            <a:r>
              <a:rPr lang="en-GB" sz="4000" dirty="0" smtClean="0"/>
              <a:t>Balance Sheet</a:t>
            </a:r>
            <a:endParaRPr lang="en-GB" sz="4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0117"/>
            <a:ext cx="28765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b="1" dirty="0" smtClean="0"/>
              <a:t>Funding </a:t>
            </a:r>
            <a:r>
              <a:rPr lang="en-GB" sz="5300" b="1" dirty="0"/>
              <a:t>a new </a:t>
            </a:r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b="1" dirty="0" smtClean="0"/>
              <a:t>Business </a:t>
            </a:r>
            <a:r>
              <a:rPr lang="en-GB" sz="5300" b="1" dirty="0"/>
              <a:t>Enterprise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Cash is King</a:t>
            </a:r>
          </a:p>
          <a:p>
            <a:pPr fontAlgn="base"/>
            <a:r>
              <a:rPr lang="en-GB" sz="4000" dirty="0" smtClean="0"/>
              <a:t>Start-up Capital</a:t>
            </a:r>
          </a:p>
          <a:p>
            <a:pPr fontAlgn="base"/>
            <a:r>
              <a:rPr lang="en-GB" sz="4000" dirty="0" smtClean="0"/>
              <a:t>Cash flow</a:t>
            </a:r>
          </a:p>
          <a:p>
            <a:pPr fontAlgn="base"/>
            <a:r>
              <a:rPr lang="en-GB" sz="4000" dirty="0" smtClean="0"/>
              <a:t>FREE money</a:t>
            </a:r>
          </a:p>
          <a:p>
            <a:pPr fontAlgn="base"/>
            <a:r>
              <a:rPr lang="en-GB" sz="4000" dirty="0" smtClean="0"/>
              <a:t>Loans</a:t>
            </a:r>
          </a:p>
          <a:p>
            <a:pPr fontAlgn="base"/>
            <a:r>
              <a:rPr lang="en-GB" sz="4000" dirty="0" smtClean="0"/>
              <a:t>Equity</a:t>
            </a:r>
            <a:endParaRPr lang="en-GB" sz="4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33056"/>
            <a:ext cx="396912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2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GB" sz="4800" b="1" dirty="0"/>
              <a:t>Support for Start-up 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>from Aber </a:t>
            </a:r>
            <a:r>
              <a:rPr lang="en-GB" sz="4800" b="1" dirty="0" err="1" smtClean="0"/>
              <a:t>Uni</a:t>
            </a: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Mentoring</a:t>
            </a:r>
          </a:p>
          <a:p>
            <a:pPr fontAlgn="base"/>
            <a:r>
              <a:rPr lang="en-GB" sz="4000" dirty="0" smtClean="0"/>
              <a:t>Workshops</a:t>
            </a:r>
          </a:p>
          <a:p>
            <a:pPr fontAlgn="base"/>
            <a:r>
              <a:rPr lang="en-GB" sz="4000" dirty="0" smtClean="0"/>
              <a:t>Networking</a:t>
            </a:r>
          </a:p>
          <a:p>
            <a:pPr fontAlgn="base"/>
            <a:r>
              <a:rPr lang="en-GB" sz="4000" dirty="0" smtClean="0"/>
              <a:t>Competitions</a:t>
            </a:r>
          </a:p>
          <a:p>
            <a:pPr fontAlgn="base"/>
            <a:r>
              <a:rPr lang="en-GB" sz="4000" dirty="0" smtClean="0"/>
              <a:t>Space</a:t>
            </a:r>
            <a:endParaRPr lang="en-GB" sz="4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4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sz="4800" b="1" dirty="0"/>
              <a:t>Support from 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>elsewhere</a:t>
            </a: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GSS</a:t>
            </a:r>
          </a:p>
          <a:p>
            <a:pPr fontAlgn="base"/>
            <a:r>
              <a:rPr lang="en-GB" sz="4000" dirty="0" err="1" smtClean="0"/>
              <a:t>Antur</a:t>
            </a:r>
            <a:r>
              <a:rPr lang="en-GB" sz="4000" dirty="0" smtClean="0"/>
              <a:t> </a:t>
            </a:r>
            <a:r>
              <a:rPr lang="en-GB" sz="4000" dirty="0" err="1" smtClean="0"/>
              <a:t>Teifi</a:t>
            </a:r>
            <a:endParaRPr lang="en-GB" sz="4000" dirty="0" smtClean="0"/>
          </a:p>
          <a:p>
            <a:pPr fontAlgn="base"/>
            <a:r>
              <a:rPr lang="en-GB" sz="4000" dirty="0" smtClean="0"/>
              <a:t>Princes Trust</a:t>
            </a:r>
          </a:p>
          <a:p>
            <a:pPr fontAlgn="base"/>
            <a:r>
              <a:rPr lang="en-GB" sz="4000" dirty="0" smtClean="0"/>
              <a:t>Livewire</a:t>
            </a:r>
          </a:p>
          <a:p>
            <a:pPr fontAlgn="base"/>
            <a:r>
              <a:rPr lang="en-GB" sz="4000" dirty="0" smtClean="0"/>
              <a:t>Etc.</a:t>
            </a:r>
            <a:endParaRPr lang="en-GB" sz="4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75324"/>
            <a:ext cx="5791889" cy="190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5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Q&amp;A</a:t>
            </a: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algn="ctr" fontAlgn="base"/>
            <a:endParaRPr lang="en-GB" sz="7200" b="1" dirty="0" smtClean="0"/>
          </a:p>
          <a:p>
            <a:pPr algn="ctr" fontAlgn="base"/>
            <a:r>
              <a:rPr lang="en-GB" sz="7200" b="1" dirty="0" smtClean="0"/>
              <a:t>Any </a:t>
            </a:r>
            <a:r>
              <a:rPr lang="en-GB" sz="7200" b="1" dirty="0"/>
              <a:t>Questions </a:t>
            </a:r>
            <a:r>
              <a:rPr lang="en-GB" sz="7200" b="1" dirty="0" smtClean="0"/>
              <a:t>?</a:t>
            </a:r>
            <a:endParaRPr lang="en-GB" sz="7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47728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9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/>
              <a:t>Enterprise </a:t>
            </a:r>
            <a:br>
              <a:rPr lang="en-GB" sz="4800" b="1" dirty="0" smtClean="0"/>
            </a:br>
            <a:r>
              <a:rPr lang="en-GB" sz="4800" b="1" dirty="0" smtClean="0"/>
              <a:t>Presentation</a:t>
            </a: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/>
              <a:t>Tony Orme</a:t>
            </a:r>
          </a:p>
          <a:p>
            <a:pPr fontAlgn="base"/>
            <a:r>
              <a:rPr lang="en-GB" sz="4000" dirty="0"/>
              <a:t>Enterprise Manager</a:t>
            </a:r>
          </a:p>
          <a:p>
            <a:pPr fontAlgn="base"/>
            <a:r>
              <a:rPr lang="en-GB" sz="4000" dirty="0">
                <a:hlinkClick r:id="rId4"/>
              </a:rPr>
              <a:t>awo@aber.ac.uk</a:t>
            </a:r>
            <a:endParaRPr lang="en-GB" sz="4000" dirty="0"/>
          </a:p>
          <a:p>
            <a:pPr fontAlgn="base"/>
            <a:r>
              <a:rPr lang="en-GB" sz="4000" dirty="0"/>
              <a:t>RB&amp;I Department</a:t>
            </a:r>
          </a:p>
          <a:p>
            <a:pPr fontAlgn="base"/>
            <a:r>
              <a:rPr lang="en-GB" sz="4000" dirty="0"/>
              <a:t>Supporting start-ups at Aberystwyth</a:t>
            </a:r>
          </a:p>
          <a:p>
            <a:pPr fontAlgn="base"/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18002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6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719064"/>
          </a:xfrm>
        </p:spPr>
        <p:txBody>
          <a:bodyPr>
            <a:normAutofit/>
          </a:bodyPr>
          <a:lstStyle/>
          <a:p>
            <a:pPr lvl="0"/>
            <a:r>
              <a:rPr lang="en-GB" sz="4800" b="1" dirty="0" smtClean="0"/>
              <a:t>Employability</a:t>
            </a: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988840"/>
            <a:ext cx="9036496" cy="439248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/>
              <a:t>Self-Employment and New Business </a:t>
            </a:r>
            <a:br>
              <a:rPr lang="en-GB" sz="4000" dirty="0"/>
            </a:br>
            <a:r>
              <a:rPr lang="en-GB" sz="4000" dirty="0"/>
              <a:t>Start-up as Careers “options</a:t>
            </a:r>
            <a:r>
              <a:rPr lang="en-GB" sz="4000" dirty="0" smtClean="0"/>
              <a:t>”</a:t>
            </a:r>
          </a:p>
          <a:p>
            <a:pPr fontAlgn="base"/>
            <a:r>
              <a:rPr lang="en-GB" sz="4000" dirty="0" smtClean="0"/>
              <a:t>Your Careers Options</a:t>
            </a:r>
          </a:p>
          <a:p>
            <a:pPr fontAlgn="base"/>
            <a:r>
              <a:rPr lang="en-GB" sz="4000" dirty="0" smtClean="0"/>
              <a:t>Running a Business as a Student</a:t>
            </a:r>
          </a:p>
          <a:p>
            <a:pPr fontAlgn="base"/>
            <a:r>
              <a:rPr lang="en-GB" sz="4000" dirty="0" smtClean="0"/>
              <a:t>Self-Employment Skills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941168"/>
            <a:ext cx="29527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7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b="1" dirty="0" smtClean="0"/>
              <a:t>Ideas </a:t>
            </a:r>
            <a:r>
              <a:rPr lang="en-GB" sz="5300" b="1" dirty="0"/>
              <a:t>Generation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endParaRPr lang="en-GB" sz="4000" dirty="0" smtClean="0"/>
          </a:p>
          <a:p>
            <a:pPr fontAlgn="base"/>
            <a:r>
              <a:rPr lang="en-GB" sz="4000" dirty="0" smtClean="0"/>
              <a:t>What are you good at ?</a:t>
            </a:r>
          </a:p>
          <a:p>
            <a:pPr fontAlgn="base"/>
            <a:r>
              <a:rPr lang="en-GB" sz="4000" dirty="0" smtClean="0"/>
              <a:t>What do people need ?</a:t>
            </a:r>
          </a:p>
          <a:p>
            <a:pPr fontAlgn="base"/>
            <a:r>
              <a:rPr lang="en-GB" sz="4000" dirty="0" smtClean="0"/>
              <a:t>Brainstorming</a:t>
            </a:r>
          </a:p>
          <a:p>
            <a:pPr fontAlgn="base"/>
            <a:r>
              <a:rPr lang="en-GB" sz="4000" dirty="0" smtClean="0"/>
              <a:t>Research</a:t>
            </a:r>
            <a:endParaRPr lang="en-GB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63" y="4312310"/>
            <a:ext cx="3178946" cy="254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69776"/>
            <a:ext cx="7632848" cy="1575048"/>
          </a:xfrm>
        </p:spPr>
        <p:txBody>
          <a:bodyPr>
            <a:normAutofit fontScale="90000"/>
          </a:bodyPr>
          <a:lstStyle/>
          <a:p>
            <a:pPr lvl="0"/>
            <a:r>
              <a:rPr lang="en-GB" sz="5300" b="1" dirty="0"/>
              <a:t>Turning a good idea </a:t>
            </a:r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b="1" dirty="0" smtClean="0"/>
              <a:t>into a </a:t>
            </a:r>
            <a:r>
              <a:rPr lang="en-GB" sz="5300" b="1" dirty="0"/>
              <a:t>viable business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Business Planning</a:t>
            </a:r>
          </a:p>
          <a:p>
            <a:pPr fontAlgn="base"/>
            <a:r>
              <a:rPr lang="en-GB" sz="4000" dirty="0" smtClean="0"/>
              <a:t>Research, Research, Research</a:t>
            </a:r>
          </a:p>
          <a:p>
            <a:pPr fontAlgn="base"/>
            <a:r>
              <a:rPr lang="en-GB" sz="4000" dirty="0" smtClean="0"/>
              <a:t>Partnerships</a:t>
            </a:r>
          </a:p>
          <a:p>
            <a:pPr fontAlgn="base"/>
            <a:r>
              <a:rPr lang="en-GB" sz="4000" dirty="0" smtClean="0"/>
              <a:t>Team</a:t>
            </a:r>
          </a:p>
          <a:p>
            <a:pPr fontAlgn="base"/>
            <a:r>
              <a:rPr lang="en-GB" sz="4000" dirty="0" smtClean="0"/>
              <a:t>Goals and Objectives</a:t>
            </a:r>
          </a:p>
          <a:p>
            <a:pPr fontAlgn="base"/>
            <a:r>
              <a:rPr lang="en-GB" sz="4000" dirty="0" smtClean="0"/>
              <a:t>Champion the idea – take control</a:t>
            </a:r>
            <a:endParaRPr lang="en-GB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212976"/>
            <a:ext cx="24479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0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>Business Types</a:t>
            </a:r>
            <a:r>
              <a:rPr lang="en-GB" sz="4800" b="1" dirty="0"/>
              <a:t/>
            </a:r>
            <a:br>
              <a:rPr lang="en-GB" sz="4800" b="1" dirty="0"/>
            </a:b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Sole Trader</a:t>
            </a:r>
          </a:p>
          <a:p>
            <a:pPr fontAlgn="base"/>
            <a:r>
              <a:rPr lang="en-GB" sz="4000" dirty="0" smtClean="0"/>
              <a:t>Partnership</a:t>
            </a:r>
          </a:p>
          <a:p>
            <a:pPr fontAlgn="base"/>
            <a:r>
              <a:rPr lang="en-GB" sz="4000" dirty="0" smtClean="0"/>
              <a:t>Limited Company</a:t>
            </a:r>
          </a:p>
          <a:p>
            <a:pPr fontAlgn="base"/>
            <a:r>
              <a:rPr lang="en-GB" sz="4000" dirty="0" smtClean="0"/>
              <a:t>Social Enterprises</a:t>
            </a:r>
            <a:endParaRPr lang="en-GB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3933056"/>
            <a:ext cx="23241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7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GB" sz="4800" b="1" dirty="0"/>
              <a:t>Business Planning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The “Back Story”</a:t>
            </a:r>
          </a:p>
          <a:p>
            <a:pPr fontAlgn="base"/>
            <a:r>
              <a:rPr lang="en-GB" sz="4000" dirty="0" smtClean="0"/>
              <a:t>The Proposed Business</a:t>
            </a:r>
          </a:p>
          <a:p>
            <a:pPr fontAlgn="base"/>
            <a:r>
              <a:rPr lang="en-GB" sz="4000" dirty="0" smtClean="0"/>
              <a:t>Who, what, why, where, when</a:t>
            </a:r>
          </a:p>
          <a:p>
            <a:pPr fontAlgn="base"/>
            <a:r>
              <a:rPr lang="en-GB" sz="4000" dirty="0" smtClean="0"/>
              <a:t>Short / Medium / Long Term Plans</a:t>
            </a:r>
          </a:p>
          <a:p>
            <a:pPr fontAlgn="base"/>
            <a:r>
              <a:rPr lang="en-GB" sz="4000" dirty="0" smtClean="0"/>
              <a:t>Money in…..money out</a:t>
            </a:r>
          </a:p>
          <a:p>
            <a:pPr fontAlgn="base"/>
            <a:r>
              <a:rPr lang="en-GB" sz="4000" dirty="0" smtClean="0"/>
              <a:t>SWOT…..PESTLE</a:t>
            </a:r>
            <a:endParaRPr lang="en-GB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600153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7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sz="5300" b="1" dirty="0"/>
              <a:t>Market Research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Potential Customers</a:t>
            </a:r>
          </a:p>
          <a:p>
            <a:pPr fontAlgn="base"/>
            <a:r>
              <a:rPr lang="en-GB" sz="4000" dirty="0" smtClean="0"/>
              <a:t>Potential Suppliers</a:t>
            </a:r>
          </a:p>
          <a:p>
            <a:pPr fontAlgn="base"/>
            <a:r>
              <a:rPr lang="en-GB" sz="4000" dirty="0" smtClean="0"/>
              <a:t>Potential Competitors</a:t>
            </a:r>
          </a:p>
          <a:p>
            <a:pPr fontAlgn="base"/>
            <a:r>
              <a:rPr lang="en-GB" sz="4000" dirty="0" smtClean="0"/>
              <a:t>The Big Picture</a:t>
            </a:r>
          </a:p>
          <a:p>
            <a:pPr fontAlgn="base"/>
            <a:r>
              <a:rPr lang="en-GB" sz="4000" dirty="0" smtClean="0"/>
              <a:t>Asking People</a:t>
            </a:r>
            <a:endParaRPr lang="en-GB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209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7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GB" sz="4800" b="1" dirty="0"/>
              <a:t>Marketing/Selling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Autofit/>
          </a:bodyPr>
          <a:lstStyle/>
          <a:p>
            <a:pPr fontAlgn="base"/>
            <a:r>
              <a:rPr lang="en-GB" sz="4000" dirty="0" smtClean="0"/>
              <a:t>Marketing Mix</a:t>
            </a:r>
          </a:p>
          <a:p>
            <a:pPr fontAlgn="base"/>
            <a:r>
              <a:rPr lang="en-GB" sz="4000" dirty="0" smtClean="0"/>
              <a:t>Product, Place, Price, Promotion</a:t>
            </a:r>
          </a:p>
          <a:p>
            <a:pPr fontAlgn="base"/>
            <a:r>
              <a:rPr lang="en-GB" sz="4000" dirty="0" smtClean="0"/>
              <a:t>Marketing Matrix</a:t>
            </a:r>
          </a:p>
          <a:p>
            <a:pPr fontAlgn="base"/>
            <a:r>
              <a:rPr lang="en-GB" sz="4000" dirty="0" smtClean="0"/>
              <a:t>Digital Marketing</a:t>
            </a:r>
          </a:p>
          <a:p>
            <a:pPr fontAlgn="base"/>
            <a:r>
              <a:rPr lang="en-GB" sz="4000" dirty="0" smtClean="0"/>
              <a:t>Selling</a:t>
            </a:r>
            <a:endParaRPr lang="en-GB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23717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1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GB" sz="4800" b="1" dirty="0"/>
              <a:t>Intellectual Property 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>Protection</a:t>
            </a: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/>
          </a:bodyPr>
          <a:lstStyle/>
          <a:p>
            <a:pPr fontAlgn="base"/>
            <a:r>
              <a:rPr lang="en-GB" sz="4000" dirty="0" smtClean="0"/>
              <a:t>Patents</a:t>
            </a:r>
          </a:p>
          <a:p>
            <a:pPr fontAlgn="base"/>
            <a:r>
              <a:rPr lang="en-GB" sz="4000" dirty="0" smtClean="0"/>
              <a:t>Trade Marks</a:t>
            </a:r>
          </a:p>
          <a:p>
            <a:pPr fontAlgn="base"/>
            <a:r>
              <a:rPr lang="en-GB" sz="4000" dirty="0" smtClean="0"/>
              <a:t>Copyright</a:t>
            </a:r>
          </a:p>
          <a:p>
            <a:pPr fontAlgn="base"/>
            <a:r>
              <a:rPr lang="en-GB" sz="4000" dirty="0" smtClean="0"/>
              <a:t>Know-How</a:t>
            </a:r>
            <a:endParaRPr lang="en-GB" sz="4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429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06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195</Words>
  <Application>Microsoft Office PowerPoint</Application>
  <PresentationFormat>On-screen Show (4:3)</PresentationFormat>
  <Paragraphs>101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Enterprise</vt:lpstr>
      <vt:lpstr>Employability</vt:lpstr>
      <vt:lpstr> Ideas Generation </vt:lpstr>
      <vt:lpstr>Turning a good idea  into a viable business </vt:lpstr>
      <vt:lpstr> Business Types </vt:lpstr>
      <vt:lpstr>Business Planning</vt:lpstr>
      <vt:lpstr>Market Research </vt:lpstr>
      <vt:lpstr>Marketing/Selling</vt:lpstr>
      <vt:lpstr>Intellectual Property  Protection</vt:lpstr>
      <vt:lpstr> Financial Aspects of  Business Start-up </vt:lpstr>
      <vt:lpstr> Funding a new  Business Enterprise </vt:lpstr>
      <vt:lpstr>Support for Start-up  from Aber Uni</vt:lpstr>
      <vt:lpstr>Support from  elsewhere</vt:lpstr>
      <vt:lpstr>Q&amp;A</vt:lpstr>
      <vt:lpstr>Enterprise  Presentation</vt:lpstr>
    </vt:vector>
  </TitlesOfParts>
  <Company>Aberystwyth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Adair</dc:creator>
  <cp:lastModifiedBy>Tony Orme [awo]</cp:lastModifiedBy>
  <cp:revision>152</cp:revision>
  <cp:lastPrinted>2014-10-16T11:07:30Z</cp:lastPrinted>
  <dcterms:created xsi:type="dcterms:W3CDTF">2008-11-11T16:31:01Z</dcterms:created>
  <dcterms:modified xsi:type="dcterms:W3CDTF">2015-10-06T13:03:16Z</dcterms:modified>
</cp:coreProperties>
</file>